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58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90B"/>
    <a:srgbClr val="E8A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83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10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7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08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17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93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81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1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532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53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9935713-E8D5-4114-B1EA-549B3BE06208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1873" y="5629729"/>
            <a:ext cx="838199" cy="767687"/>
          </a:xfrm>
          <a:prstGeom prst="rect">
            <a:avLst/>
          </a:prstGeom>
        </p:spPr>
        <p:txBody>
          <a:bodyPr/>
          <a:lstStyle/>
          <a:p>
            <a:fld id="{0D5D8450-5595-4E33-BA22-C6D05E3EAD0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49486" y="570247"/>
            <a:ext cx="3863704" cy="1529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4286" r="4019" b="13452"/>
          <a:stretch/>
        </p:blipFill>
        <p:spPr>
          <a:xfrm>
            <a:off x="4188823" y="682160"/>
            <a:ext cx="3593255" cy="128837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633375" y="570247"/>
            <a:ext cx="3268182" cy="1529486"/>
            <a:chOff x="633375" y="570247"/>
            <a:chExt cx="3268182" cy="152948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33375" y="570247"/>
              <a:ext cx="3268182" cy="15294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9" name="Group 18"/>
            <p:cNvGrpSpPr/>
            <p:nvPr userDrawn="1"/>
          </p:nvGrpSpPr>
          <p:grpSpPr>
            <a:xfrm>
              <a:off x="762977" y="699483"/>
              <a:ext cx="2975694" cy="1288371"/>
              <a:chOff x="942680" y="847613"/>
              <a:chExt cx="2422689" cy="98642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42680" y="847613"/>
                <a:ext cx="2422689" cy="98642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46" y="847613"/>
                <a:ext cx="2280138" cy="9864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806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11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9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8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48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527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56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0539" y="4762500"/>
            <a:ext cx="838199" cy="767687"/>
          </a:xfrm>
          <a:prstGeom prst="rect">
            <a:avLst/>
          </a:prstGeom>
        </p:spPr>
        <p:txBody>
          <a:bodyPr/>
          <a:lstStyle/>
          <a:p>
            <a:fld id="{613890C0-D60F-4687-BC41-B83A6655AF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715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355AB50-7D41-4D24-A303-3132646A8910}" type="datetimeFigureOut">
              <a:rPr lang="en-IN" smtClean="0"/>
              <a:t>11-03-2025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151" y="2404"/>
            <a:ext cx="1437577" cy="590760"/>
            <a:chOff x="0" y="-32199"/>
            <a:chExt cx="3863704" cy="1529486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-32199"/>
              <a:ext cx="3863704" cy="15294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" t="14286" r="4019" b="13452"/>
            <a:stretch/>
          </p:blipFill>
          <p:spPr>
            <a:xfrm>
              <a:off x="139337" y="79714"/>
              <a:ext cx="3593255" cy="128837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41619">
            <a:off x="10967318" y="-66158"/>
            <a:ext cx="1230883" cy="1721475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503571" y="0"/>
            <a:ext cx="1437577" cy="584699"/>
            <a:chOff x="633375" y="570247"/>
            <a:chExt cx="3268182" cy="152948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633375" y="570247"/>
              <a:ext cx="3268182" cy="15294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28" name="Group 27"/>
            <p:cNvGrpSpPr/>
            <p:nvPr userDrawn="1"/>
          </p:nvGrpSpPr>
          <p:grpSpPr>
            <a:xfrm>
              <a:off x="762977" y="699483"/>
              <a:ext cx="2975694" cy="1288371"/>
              <a:chOff x="942680" y="847613"/>
              <a:chExt cx="2422689" cy="9864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42680" y="847613"/>
                <a:ext cx="2422689" cy="98642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46" y="847613"/>
                <a:ext cx="2280138" cy="9864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2730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8AF7-4DC1-BBA6-8473-F019B20A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4" y="996641"/>
            <a:ext cx="11223171" cy="8519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Junk 2 Genius: Idea Submission Template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B8E0-5702-A00E-EAA5-3987F2B25E00}"/>
              </a:ext>
            </a:extLst>
          </p:cNvPr>
          <p:cNvSpPr txBox="1">
            <a:spLocks/>
          </p:cNvSpPr>
          <p:nvPr/>
        </p:nvSpPr>
        <p:spPr>
          <a:xfrm>
            <a:off x="387698" y="2937837"/>
            <a:ext cx="10515600" cy="30233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Prepare the solution document as per this template, feel free to modify.  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For final submission save as pdf and upload pdf file on the portal.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By submitting this idea, you agree that the organizers may review and share it with judges and mentors. 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All ideas should be original and should not infringe on any third-party intellectual property rights.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Name the file as Team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Name_PSNo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</a:rPr>
              <a:t>E.g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RIMT_PS01)  where PSNO is problem solution number 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Remove this slide for Instructions in final submission.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66690-F767-9069-3A8A-01232B0F6CFF}"/>
              </a:ext>
            </a:extLst>
          </p:cNvPr>
          <p:cNvSpPr txBox="1"/>
          <p:nvPr/>
        </p:nvSpPr>
        <p:spPr>
          <a:xfrm>
            <a:off x="484414" y="22915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Instructions</a:t>
            </a:r>
            <a:endParaRPr lang="en-IN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Briefly discuss any challenges you foresee in implementing your idea and how you plan to overcome them.</a:t>
            </a:r>
            <a:endParaRPr lang="en-IN" sz="2800" dirty="0">
              <a:solidFill>
                <a:schemeClr val="tx1"/>
              </a:solidFill>
            </a:endParaRPr>
          </a:p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383" y="1028582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CHALLENGES &amp; RISK MITIGATION</a:t>
            </a:r>
          </a:p>
        </p:txBody>
      </p:sp>
    </p:spTree>
    <p:extLst>
      <p:ext uri="{BB962C8B-B14F-4D97-AF65-F5344CB8AC3E}">
        <p14:creationId xmlns:p14="http://schemas.microsoft.com/office/powerpoint/2010/main" val="340616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How do you see your idea evolving in the future? What are the next steps you would take if your idea is selected for further development?</a:t>
            </a:r>
            <a:endParaRPr lang="en-IN" sz="2800" dirty="0">
              <a:solidFill>
                <a:schemeClr val="tx1"/>
              </a:solidFill>
            </a:endParaRPr>
          </a:p>
          <a:p>
            <a:pPr algn="ctr"/>
            <a:endParaRPr lang="en-IN" sz="2800" dirty="0">
              <a:solidFill>
                <a:schemeClr val="tx1"/>
              </a:solidFill>
            </a:endParaRPr>
          </a:p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383" y="1028582"/>
            <a:ext cx="2315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FUTURE VISION</a:t>
            </a:r>
          </a:p>
        </p:txBody>
      </p:sp>
    </p:spTree>
    <p:extLst>
      <p:ext uri="{BB962C8B-B14F-4D97-AF65-F5344CB8AC3E}">
        <p14:creationId xmlns:p14="http://schemas.microsoft.com/office/powerpoint/2010/main" val="429337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3A5E-C7F7-41EE-8C60-ECF3870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92" y="899337"/>
            <a:ext cx="8717924" cy="541777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/>
              <a:t>TEAM DETAILS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934684"/>
              </p:ext>
            </p:extLst>
          </p:nvPr>
        </p:nvGraphicFramePr>
        <p:xfrm>
          <a:off x="474787" y="2087877"/>
          <a:ext cx="11218983" cy="29004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2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S.N.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Members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Academic</a:t>
                      </a:r>
                      <a:r>
                        <a:rPr lang="en-IN" sz="2000" baseline="0" dirty="0"/>
                        <a:t> year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Leader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 1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 2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38CB952-C4D9-B225-4A95-0CB27E0C3636}"/>
              </a:ext>
            </a:extLst>
          </p:cNvPr>
          <p:cNvSpPr txBox="1">
            <a:spLocks/>
          </p:cNvSpPr>
          <p:nvPr/>
        </p:nvSpPr>
        <p:spPr>
          <a:xfrm>
            <a:off x="685428" y="5335474"/>
            <a:ext cx="8717924" cy="963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CB2C24F-2068-60B9-E067-05BE1084A9A5}"/>
              </a:ext>
            </a:extLst>
          </p:cNvPr>
          <p:cNvSpPr txBox="1">
            <a:spLocks/>
          </p:cNvSpPr>
          <p:nvPr/>
        </p:nvSpPr>
        <p:spPr>
          <a:xfrm>
            <a:off x="628173" y="5565531"/>
            <a:ext cx="8717924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dirty="0"/>
              <a:t>Institute Name:</a:t>
            </a:r>
          </a:p>
          <a:p>
            <a:r>
              <a:rPr lang="en-IN" sz="1800" dirty="0"/>
              <a:t>Team leader Contact Number:</a:t>
            </a:r>
          </a:p>
          <a:p>
            <a:r>
              <a:rPr lang="en-IN" sz="1800" dirty="0"/>
              <a:t>Team leader Email Address: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00F5DF-CB9B-746C-ED40-8496E51F3670}"/>
              </a:ext>
            </a:extLst>
          </p:cNvPr>
          <p:cNvSpPr txBox="1">
            <a:spLocks/>
          </p:cNvSpPr>
          <p:nvPr/>
        </p:nvSpPr>
        <p:spPr>
          <a:xfrm>
            <a:off x="656801" y="5153593"/>
            <a:ext cx="8717924" cy="499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i="1" dirty="0"/>
              <a:t>A team can have maximum 3 members including team leader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30549-9882-DF6E-4E67-8974D088A1D9}"/>
              </a:ext>
            </a:extLst>
          </p:cNvPr>
          <p:cNvSpPr txBox="1"/>
          <p:nvPr/>
        </p:nvSpPr>
        <p:spPr>
          <a:xfrm>
            <a:off x="628173" y="1284912"/>
            <a:ext cx="6556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Team Name:</a:t>
            </a:r>
          </a:p>
        </p:txBody>
      </p:sp>
    </p:spTree>
    <p:extLst>
      <p:ext uri="{BB962C8B-B14F-4D97-AF65-F5344CB8AC3E}">
        <p14:creationId xmlns:p14="http://schemas.microsoft.com/office/powerpoint/2010/main" val="941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800" dirty="0"/>
            </a:br>
            <a:r>
              <a:rPr lang="en-US" sz="2800" dirty="0">
                <a:solidFill>
                  <a:schemeClr val="tx1"/>
                </a:solidFill>
              </a:rPr>
              <a:t>Address the problem statement that your idea aims to solve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65" y="1160557"/>
            <a:ext cx="5011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PROBLEM STATEMENT ADDRESSED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3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800" dirty="0">
                <a:solidFill>
                  <a:schemeClr val="tx1"/>
                </a:solidFill>
              </a:rPr>
              <a:t>Provide a brief  summary of your idea, including the key concept and approach. Provide a brief overview of your solution and how it addresses the problem statement.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065" y="1160557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IDEA DESCRIPTION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5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800" dirty="0">
                <a:solidFill>
                  <a:schemeClr val="tx1"/>
                </a:solidFill>
              </a:rPr>
              <a:t>Describe your idea in detail. Include the methodology, technologies involved, and how it addresses the chosen problem statement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65" y="1160557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PROPOSED SOLUTION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0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800" dirty="0">
                <a:solidFill>
                  <a:schemeClr val="tx1"/>
                </a:solidFill>
              </a:rPr>
              <a:t>Highlight what makes your idea unique or innovative compared to existing solutions.</a:t>
            </a:r>
            <a:endParaRPr lang="en-US" sz="28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65" y="1160557"/>
            <a:ext cx="4807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INNOVATION AND UNIQUENESS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Explain how your solution will make an impact, such as improving safety, reducing costs, increasing efficiency, or solving other challenges.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65" y="1160557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IMPACT AND BENEFITS</a:t>
            </a:r>
          </a:p>
        </p:txBody>
      </p:sp>
    </p:spTree>
    <p:extLst>
      <p:ext uri="{BB962C8B-B14F-4D97-AF65-F5344CB8AC3E}">
        <p14:creationId xmlns:p14="http://schemas.microsoft.com/office/powerpoint/2010/main" val="10968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Describe the technologies, methodologies, or tools you plan to use to implement your idea.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065" y="1160557"/>
            <a:ext cx="753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TECHNOLOGY &amp; FEASIBILITY/METHODOLOGY USED</a:t>
            </a:r>
          </a:p>
        </p:txBody>
      </p:sp>
    </p:spTree>
    <p:extLst>
      <p:ext uri="{BB962C8B-B14F-4D97-AF65-F5344CB8AC3E}">
        <p14:creationId xmlns:p14="http://schemas.microsoft.com/office/powerpoint/2010/main" val="178231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262C8A6-A19C-4C49-A283-B3458D03824A}"/>
              </a:ext>
            </a:extLst>
          </p:cNvPr>
          <p:cNvSpPr/>
          <p:nvPr/>
        </p:nvSpPr>
        <p:spPr>
          <a:xfrm>
            <a:off x="490383" y="2029588"/>
            <a:ext cx="11236561" cy="447490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Identify the potential users of your solution. What is the market potential for this idea</a:t>
            </a:r>
            <a:endParaRPr lang="en-IN" sz="2800" dirty="0">
              <a:solidFill>
                <a:schemeClr val="tx1"/>
              </a:solidFill>
            </a:endParaRPr>
          </a:p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383" y="1028582"/>
            <a:ext cx="5458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TARGET USERS &amp; MARKET POTENTIAL</a:t>
            </a:r>
          </a:p>
        </p:txBody>
      </p:sp>
    </p:spTree>
    <p:extLst>
      <p:ext uri="{BB962C8B-B14F-4D97-AF65-F5344CB8AC3E}">
        <p14:creationId xmlns:p14="http://schemas.microsoft.com/office/powerpoint/2010/main" val="6347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3341</TotalTime>
  <Words>358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Junk 2 Genius: Idea Submission Template</vt:lpstr>
      <vt:lpstr>TEAM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&lt;&lt;Idea Title&gt;&gt;</dc:title>
  <dc:creator>Microsoft account</dc:creator>
  <cp:lastModifiedBy>Gurnoor kaur Grewal</cp:lastModifiedBy>
  <cp:revision>35</cp:revision>
  <dcterms:created xsi:type="dcterms:W3CDTF">2022-01-10T11:28:01Z</dcterms:created>
  <dcterms:modified xsi:type="dcterms:W3CDTF">2025-03-11T09:26:32Z</dcterms:modified>
</cp:coreProperties>
</file>